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89FB68-6CA8-4C19-8A14-D42944463A4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0CD004-855F-401F-BE46-9DEE523B16AA}">
      <dgm:prSet/>
      <dgm:spPr/>
      <dgm:t>
        <a:bodyPr/>
        <a:lstStyle/>
        <a:p>
          <a:r>
            <a:rPr lang="nl-NL"/>
            <a:t>Elke organisatie heeft een visie </a:t>
          </a:r>
          <a:endParaRPr lang="en-US"/>
        </a:p>
      </dgm:t>
    </dgm:pt>
    <dgm:pt modelId="{5C241A66-2ADF-4C0C-92F3-1EBE2D92F8DA}" type="parTrans" cxnId="{B2CBB5F0-1F55-43E3-A6B2-0AD8CEB72295}">
      <dgm:prSet/>
      <dgm:spPr/>
      <dgm:t>
        <a:bodyPr/>
        <a:lstStyle/>
        <a:p>
          <a:endParaRPr lang="en-US"/>
        </a:p>
      </dgm:t>
    </dgm:pt>
    <dgm:pt modelId="{C690D8AB-7EC2-4198-ACF6-86252CF6C443}" type="sibTrans" cxnId="{B2CBB5F0-1F55-43E3-A6B2-0AD8CEB72295}">
      <dgm:prSet/>
      <dgm:spPr/>
      <dgm:t>
        <a:bodyPr/>
        <a:lstStyle/>
        <a:p>
          <a:endParaRPr lang="en-US"/>
        </a:p>
      </dgm:t>
    </dgm:pt>
    <dgm:pt modelId="{1860DDFF-0851-48D4-94F4-799BD39E7147}">
      <dgm:prSet/>
      <dgm:spPr/>
      <dgm:t>
        <a:bodyPr/>
        <a:lstStyle/>
        <a:p>
          <a:r>
            <a:rPr lang="nl-NL" dirty="0"/>
            <a:t>Uitwerkt in een pedagogisch beleidsplan. </a:t>
          </a:r>
        </a:p>
      </dgm:t>
    </dgm:pt>
    <dgm:pt modelId="{657562F3-A8BB-4B87-B8F8-FFE80734F6CC}" type="parTrans" cxnId="{6DD62537-D2F5-4DE0-A74A-BDB8E726F4AD}">
      <dgm:prSet/>
      <dgm:spPr/>
      <dgm:t>
        <a:bodyPr/>
        <a:lstStyle/>
        <a:p>
          <a:endParaRPr lang="en-US"/>
        </a:p>
      </dgm:t>
    </dgm:pt>
    <dgm:pt modelId="{2568C9B7-BE4F-421C-ACB7-49569874715A}" type="sibTrans" cxnId="{6DD62537-D2F5-4DE0-A74A-BDB8E726F4AD}">
      <dgm:prSet/>
      <dgm:spPr/>
      <dgm:t>
        <a:bodyPr/>
        <a:lstStyle/>
        <a:p>
          <a:endParaRPr lang="en-US"/>
        </a:p>
      </dgm:t>
    </dgm:pt>
    <dgm:pt modelId="{7E309DBC-60A4-4E87-8503-685FFBF854B9}">
      <dgm:prSet/>
      <dgm:spPr/>
      <dgm:t>
        <a:bodyPr/>
        <a:lstStyle/>
        <a:p>
          <a:r>
            <a:rPr lang="nl-NL" dirty="0"/>
            <a:t>Hierin kan je informatie vinden </a:t>
          </a:r>
          <a:r>
            <a:rPr lang="nl-NL" dirty="0" err="1"/>
            <a:t>overhoe</a:t>
          </a:r>
          <a:r>
            <a:rPr lang="nl-NL" dirty="0"/>
            <a:t> de organisatie aankijkt tegen:</a:t>
          </a:r>
          <a:endParaRPr lang="en-US" dirty="0"/>
        </a:p>
      </dgm:t>
    </dgm:pt>
    <dgm:pt modelId="{FED83348-4BE1-4F4E-BBAA-D6A656738E42}" type="parTrans" cxnId="{15C8DB72-01E0-42F0-9454-A01349405600}">
      <dgm:prSet/>
      <dgm:spPr/>
      <dgm:t>
        <a:bodyPr/>
        <a:lstStyle/>
        <a:p>
          <a:endParaRPr lang="en-US"/>
        </a:p>
      </dgm:t>
    </dgm:pt>
    <dgm:pt modelId="{B2833A1C-08C3-4FD9-A2D0-C310D31E6B5D}" type="sibTrans" cxnId="{15C8DB72-01E0-42F0-9454-A01349405600}">
      <dgm:prSet/>
      <dgm:spPr/>
      <dgm:t>
        <a:bodyPr/>
        <a:lstStyle/>
        <a:p>
          <a:endParaRPr lang="en-US"/>
        </a:p>
      </dgm:t>
    </dgm:pt>
    <dgm:pt modelId="{5A27B779-ECA6-4333-AF40-999760EDEC37}">
      <dgm:prSet custT="1"/>
      <dgm:spPr/>
      <dgm:t>
        <a:bodyPr/>
        <a:lstStyle/>
        <a:p>
          <a:r>
            <a:rPr lang="nl-NL" sz="2400" dirty="0"/>
            <a:t>de sfeer die ze wil bieden, </a:t>
          </a:r>
          <a:endParaRPr lang="en-US" sz="2400" dirty="0"/>
        </a:p>
      </dgm:t>
    </dgm:pt>
    <dgm:pt modelId="{1999F436-D5BF-4CE4-9AAA-202FF2CA87F7}" type="parTrans" cxnId="{B4522083-2532-4EE1-967E-994219749EC8}">
      <dgm:prSet/>
      <dgm:spPr/>
      <dgm:t>
        <a:bodyPr/>
        <a:lstStyle/>
        <a:p>
          <a:endParaRPr lang="en-US"/>
        </a:p>
      </dgm:t>
    </dgm:pt>
    <dgm:pt modelId="{7640992C-FC2C-4711-8F52-3448C05391AF}" type="sibTrans" cxnId="{B4522083-2532-4EE1-967E-994219749EC8}">
      <dgm:prSet/>
      <dgm:spPr/>
      <dgm:t>
        <a:bodyPr/>
        <a:lstStyle/>
        <a:p>
          <a:endParaRPr lang="en-US"/>
        </a:p>
      </dgm:t>
    </dgm:pt>
    <dgm:pt modelId="{EA235A51-2B6B-4B1F-9266-4E54478A216E}">
      <dgm:prSet custT="1"/>
      <dgm:spPr/>
      <dgm:t>
        <a:bodyPr/>
        <a:lstStyle/>
        <a:p>
          <a:r>
            <a:rPr lang="nl-NL" sz="2400" dirty="0"/>
            <a:t>hoe ze willen bijdragen aan de ontwikkeling van kinderen</a:t>
          </a:r>
          <a:endParaRPr lang="en-US" sz="2400" dirty="0"/>
        </a:p>
      </dgm:t>
    </dgm:pt>
    <dgm:pt modelId="{3CAE281B-0309-436D-A253-D1A8D4005C15}" type="parTrans" cxnId="{21B49A5B-528D-427A-B02B-22EA5E914735}">
      <dgm:prSet/>
      <dgm:spPr/>
      <dgm:t>
        <a:bodyPr/>
        <a:lstStyle/>
        <a:p>
          <a:endParaRPr lang="en-US"/>
        </a:p>
      </dgm:t>
    </dgm:pt>
    <dgm:pt modelId="{1A09A07F-5D82-483B-AA14-24ED0AB27B82}" type="sibTrans" cxnId="{21B49A5B-528D-427A-B02B-22EA5E914735}">
      <dgm:prSet/>
      <dgm:spPr/>
      <dgm:t>
        <a:bodyPr/>
        <a:lstStyle/>
        <a:p>
          <a:endParaRPr lang="en-US"/>
        </a:p>
      </dgm:t>
    </dgm:pt>
    <dgm:pt modelId="{61BE3750-AD23-4C04-AFA0-4ECE50A4E555}">
      <dgm:prSet custT="1"/>
      <dgm:spPr/>
      <dgm:t>
        <a:bodyPr/>
        <a:lstStyle/>
        <a:p>
          <a:r>
            <a:rPr lang="nl-NL" sz="2400" dirty="0"/>
            <a:t>hoe ze invulling willen geven aan de verzorging van de kinderen</a:t>
          </a:r>
          <a:endParaRPr lang="en-US" sz="2400" dirty="0"/>
        </a:p>
      </dgm:t>
    </dgm:pt>
    <dgm:pt modelId="{1C1F0B44-E616-43E7-92E7-8364B9372392}" type="parTrans" cxnId="{C8DB7D0B-9641-4ED0-A41B-78FA7BF23390}">
      <dgm:prSet/>
      <dgm:spPr/>
      <dgm:t>
        <a:bodyPr/>
        <a:lstStyle/>
        <a:p>
          <a:endParaRPr lang="en-US"/>
        </a:p>
      </dgm:t>
    </dgm:pt>
    <dgm:pt modelId="{FED5D30D-FE23-47F4-8940-A67D8BE9A2B7}" type="sibTrans" cxnId="{C8DB7D0B-9641-4ED0-A41B-78FA7BF23390}">
      <dgm:prSet/>
      <dgm:spPr/>
      <dgm:t>
        <a:bodyPr/>
        <a:lstStyle/>
        <a:p>
          <a:endParaRPr lang="en-US"/>
        </a:p>
      </dgm:t>
    </dgm:pt>
    <dgm:pt modelId="{2D344C65-35C9-41D4-A297-BFC4344F46C1}" type="pres">
      <dgm:prSet presAssocID="{8489FB68-6CA8-4C19-8A14-D42944463A4E}" presName="linear" presStyleCnt="0">
        <dgm:presLayoutVars>
          <dgm:animLvl val="lvl"/>
          <dgm:resizeHandles val="exact"/>
        </dgm:presLayoutVars>
      </dgm:prSet>
      <dgm:spPr/>
    </dgm:pt>
    <dgm:pt modelId="{F2D78113-A715-4765-B689-D72B7DA09B8B}" type="pres">
      <dgm:prSet presAssocID="{350CD004-855F-401F-BE46-9DEE523B16A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D3219DD-E031-4781-AB35-9C928BD80818}" type="pres">
      <dgm:prSet presAssocID="{C690D8AB-7EC2-4198-ACF6-86252CF6C443}" presName="spacer" presStyleCnt="0"/>
      <dgm:spPr/>
    </dgm:pt>
    <dgm:pt modelId="{4832D7F8-F025-4857-99E0-9B7EA957F90C}" type="pres">
      <dgm:prSet presAssocID="{1860DDFF-0851-48D4-94F4-799BD39E714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43059CD-CFA0-4990-969C-3A249437CE99}" type="pres">
      <dgm:prSet presAssocID="{2568C9B7-BE4F-421C-ACB7-49569874715A}" presName="spacer" presStyleCnt="0"/>
      <dgm:spPr/>
    </dgm:pt>
    <dgm:pt modelId="{7434CB43-6B66-421D-8A6F-BA0143AFCB0C}" type="pres">
      <dgm:prSet presAssocID="{7E309DBC-60A4-4E87-8503-685FFBF854B9}" presName="parentText" presStyleLbl="node1" presStyleIdx="2" presStyleCnt="3" custScaleY="95402">
        <dgm:presLayoutVars>
          <dgm:chMax val="0"/>
          <dgm:bulletEnabled val="1"/>
        </dgm:presLayoutVars>
      </dgm:prSet>
      <dgm:spPr/>
    </dgm:pt>
    <dgm:pt modelId="{6A3AA895-4400-4FE3-8669-E5D1BDA89487}" type="pres">
      <dgm:prSet presAssocID="{7E309DBC-60A4-4E87-8503-685FFBF854B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3948309-1FD2-47BE-9377-82D401723A24}" type="presOf" srcId="{350CD004-855F-401F-BE46-9DEE523B16AA}" destId="{F2D78113-A715-4765-B689-D72B7DA09B8B}" srcOrd="0" destOrd="0" presId="urn:microsoft.com/office/officeart/2005/8/layout/vList2"/>
    <dgm:cxn modelId="{C8DB7D0B-9641-4ED0-A41B-78FA7BF23390}" srcId="{7E309DBC-60A4-4E87-8503-685FFBF854B9}" destId="{61BE3750-AD23-4C04-AFA0-4ECE50A4E555}" srcOrd="2" destOrd="0" parTransId="{1C1F0B44-E616-43E7-92E7-8364B9372392}" sibTransId="{FED5D30D-FE23-47F4-8940-A67D8BE9A2B7}"/>
    <dgm:cxn modelId="{6DD62537-D2F5-4DE0-A74A-BDB8E726F4AD}" srcId="{8489FB68-6CA8-4C19-8A14-D42944463A4E}" destId="{1860DDFF-0851-48D4-94F4-799BD39E7147}" srcOrd="1" destOrd="0" parTransId="{657562F3-A8BB-4B87-B8F8-FFE80734F6CC}" sibTransId="{2568C9B7-BE4F-421C-ACB7-49569874715A}"/>
    <dgm:cxn modelId="{21B49A5B-528D-427A-B02B-22EA5E914735}" srcId="{7E309DBC-60A4-4E87-8503-685FFBF854B9}" destId="{EA235A51-2B6B-4B1F-9266-4E54478A216E}" srcOrd="1" destOrd="0" parTransId="{3CAE281B-0309-436D-A253-D1A8D4005C15}" sibTransId="{1A09A07F-5D82-483B-AA14-24ED0AB27B82}"/>
    <dgm:cxn modelId="{15C8DB72-01E0-42F0-9454-A01349405600}" srcId="{8489FB68-6CA8-4C19-8A14-D42944463A4E}" destId="{7E309DBC-60A4-4E87-8503-685FFBF854B9}" srcOrd="2" destOrd="0" parTransId="{FED83348-4BE1-4F4E-BBAA-D6A656738E42}" sibTransId="{B2833A1C-08C3-4FD9-A2D0-C310D31E6B5D}"/>
    <dgm:cxn modelId="{B4522083-2532-4EE1-967E-994219749EC8}" srcId="{7E309DBC-60A4-4E87-8503-685FFBF854B9}" destId="{5A27B779-ECA6-4333-AF40-999760EDEC37}" srcOrd="0" destOrd="0" parTransId="{1999F436-D5BF-4CE4-9AAA-202FF2CA87F7}" sibTransId="{7640992C-FC2C-4711-8F52-3448C05391AF}"/>
    <dgm:cxn modelId="{160FA88F-3ABA-4E10-9BC0-3BA7D14B9175}" type="presOf" srcId="{EA235A51-2B6B-4B1F-9266-4E54478A216E}" destId="{6A3AA895-4400-4FE3-8669-E5D1BDA89487}" srcOrd="0" destOrd="1" presId="urn:microsoft.com/office/officeart/2005/8/layout/vList2"/>
    <dgm:cxn modelId="{F9BA95A2-E25C-4DBF-8D47-FFC5C1D30091}" type="presOf" srcId="{1860DDFF-0851-48D4-94F4-799BD39E7147}" destId="{4832D7F8-F025-4857-99E0-9B7EA957F90C}" srcOrd="0" destOrd="0" presId="urn:microsoft.com/office/officeart/2005/8/layout/vList2"/>
    <dgm:cxn modelId="{EC1960A3-EF98-407F-AB6D-3E423F91524B}" type="presOf" srcId="{8489FB68-6CA8-4C19-8A14-D42944463A4E}" destId="{2D344C65-35C9-41D4-A297-BFC4344F46C1}" srcOrd="0" destOrd="0" presId="urn:microsoft.com/office/officeart/2005/8/layout/vList2"/>
    <dgm:cxn modelId="{E87210AF-FE81-48D1-9941-ADC3CC874859}" type="presOf" srcId="{61BE3750-AD23-4C04-AFA0-4ECE50A4E555}" destId="{6A3AA895-4400-4FE3-8669-E5D1BDA89487}" srcOrd="0" destOrd="2" presId="urn:microsoft.com/office/officeart/2005/8/layout/vList2"/>
    <dgm:cxn modelId="{D1BCFDC1-9308-4955-8947-569542FE2530}" type="presOf" srcId="{5A27B779-ECA6-4333-AF40-999760EDEC37}" destId="{6A3AA895-4400-4FE3-8669-E5D1BDA89487}" srcOrd="0" destOrd="0" presId="urn:microsoft.com/office/officeart/2005/8/layout/vList2"/>
    <dgm:cxn modelId="{B2CBB5F0-1F55-43E3-A6B2-0AD8CEB72295}" srcId="{8489FB68-6CA8-4C19-8A14-D42944463A4E}" destId="{350CD004-855F-401F-BE46-9DEE523B16AA}" srcOrd="0" destOrd="0" parTransId="{5C241A66-2ADF-4C0C-92F3-1EBE2D92F8DA}" sibTransId="{C690D8AB-7EC2-4198-ACF6-86252CF6C443}"/>
    <dgm:cxn modelId="{176ECFFD-D927-4AF0-9B1D-3F66922499E9}" type="presOf" srcId="{7E309DBC-60A4-4E87-8503-685FFBF854B9}" destId="{7434CB43-6B66-421D-8A6F-BA0143AFCB0C}" srcOrd="0" destOrd="0" presId="urn:microsoft.com/office/officeart/2005/8/layout/vList2"/>
    <dgm:cxn modelId="{25741E2D-3051-4AD1-9C3A-5993DF706C34}" type="presParOf" srcId="{2D344C65-35C9-41D4-A297-BFC4344F46C1}" destId="{F2D78113-A715-4765-B689-D72B7DA09B8B}" srcOrd="0" destOrd="0" presId="urn:microsoft.com/office/officeart/2005/8/layout/vList2"/>
    <dgm:cxn modelId="{A81539E1-796B-4063-B626-CCFCEAE7BE0A}" type="presParOf" srcId="{2D344C65-35C9-41D4-A297-BFC4344F46C1}" destId="{4D3219DD-E031-4781-AB35-9C928BD80818}" srcOrd="1" destOrd="0" presId="urn:microsoft.com/office/officeart/2005/8/layout/vList2"/>
    <dgm:cxn modelId="{57704CEF-16E7-4B74-8079-EC6259814BA5}" type="presParOf" srcId="{2D344C65-35C9-41D4-A297-BFC4344F46C1}" destId="{4832D7F8-F025-4857-99E0-9B7EA957F90C}" srcOrd="2" destOrd="0" presId="urn:microsoft.com/office/officeart/2005/8/layout/vList2"/>
    <dgm:cxn modelId="{51D800D4-579D-46E7-AF50-700462FEB6E5}" type="presParOf" srcId="{2D344C65-35C9-41D4-A297-BFC4344F46C1}" destId="{543059CD-CFA0-4990-969C-3A249437CE99}" srcOrd="3" destOrd="0" presId="urn:microsoft.com/office/officeart/2005/8/layout/vList2"/>
    <dgm:cxn modelId="{16A545AD-2179-4909-A870-812D3CBBC540}" type="presParOf" srcId="{2D344C65-35C9-41D4-A297-BFC4344F46C1}" destId="{7434CB43-6B66-421D-8A6F-BA0143AFCB0C}" srcOrd="4" destOrd="0" presId="urn:microsoft.com/office/officeart/2005/8/layout/vList2"/>
    <dgm:cxn modelId="{E42A0163-8413-4BF2-847A-4B3E0C6FD5B2}" type="presParOf" srcId="{2D344C65-35C9-41D4-A297-BFC4344F46C1}" destId="{6A3AA895-4400-4FE3-8669-E5D1BDA8948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78113-A715-4765-B689-D72B7DA09B8B}">
      <dsp:nvSpPr>
        <dsp:cNvPr id="0" name=""/>
        <dsp:cNvSpPr/>
      </dsp:nvSpPr>
      <dsp:spPr>
        <a:xfrm>
          <a:off x="0" y="63766"/>
          <a:ext cx="5906181" cy="1064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Elke organisatie heeft een visie </a:t>
          </a:r>
          <a:endParaRPr lang="en-US" sz="2600" kern="1200"/>
        </a:p>
      </dsp:txBody>
      <dsp:txXfrm>
        <a:off x="51974" y="115740"/>
        <a:ext cx="5802233" cy="960752"/>
      </dsp:txXfrm>
    </dsp:sp>
    <dsp:sp modelId="{4832D7F8-F025-4857-99E0-9B7EA957F90C}">
      <dsp:nvSpPr>
        <dsp:cNvPr id="0" name=""/>
        <dsp:cNvSpPr/>
      </dsp:nvSpPr>
      <dsp:spPr>
        <a:xfrm>
          <a:off x="0" y="1209106"/>
          <a:ext cx="5906181" cy="1064700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Uitwerkt in een pedagogisch beleidsplan. </a:t>
          </a:r>
        </a:p>
      </dsp:txBody>
      <dsp:txXfrm>
        <a:off x="51974" y="1261080"/>
        <a:ext cx="5802233" cy="960752"/>
      </dsp:txXfrm>
    </dsp:sp>
    <dsp:sp modelId="{7434CB43-6B66-421D-8A6F-BA0143AFCB0C}">
      <dsp:nvSpPr>
        <dsp:cNvPr id="0" name=""/>
        <dsp:cNvSpPr/>
      </dsp:nvSpPr>
      <dsp:spPr>
        <a:xfrm>
          <a:off x="0" y="2354446"/>
          <a:ext cx="5906181" cy="1015745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Hierin kan je informatie vinden </a:t>
          </a:r>
          <a:r>
            <a:rPr lang="nl-NL" sz="2600" kern="1200" dirty="0" err="1"/>
            <a:t>overhoe</a:t>
          </a:r>
          <a:r>
            <a:rPr lang="nl-NL" sz="2600" kern="1200" dirty="0"/>
            <a:t> de organisatie aankijkt tegen:</a:t>
          </a:r>
          <a:endParaRPr lang="en-US" sz="2600" kern="1200" dirty="0"/>
        </a:p>
      </dsp:txBody>
      <dsp:txXfrm>
        <a:off x="49585" y="2404031"/>
        <a:ext cx="5807011" cy="916575"/>
      </dsp:txXfrm>
    </dsp:sp>
    <dsp:sp modelId="{6A3AA895-4400-4FE3-8669-E5D1BDA89487}">
      <dsp:nvSpPr>
        <dsp:cNvPr id="0" name=""/>
        <dsp:cNvSpPr/>
      </dsp:nvSpPr>
      <dsp:spPr>
        <a:xfrm>
          <a:off x="0" y="3370191"/>
          <a:ext cx="5906181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52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400" kern="1200" dirty="0"/>
            <a:t>de sfeer die ze wil bieden,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400" kern="1200" dirty="0"/>
            <a:t>hoe ze willen bijdragen aan de ontwikkeling van kinderen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400" kern="1200" dirty="0"/>
            <a:t>hoe ze invulling willen geven aan de verzorging van de kinderen</a:t>
          </a:r>
          <a:endParaRPr lang="en-US" sz="2400" kern="1200" dirty="0"/>
        </a:p>
      </dsp:txBody>
      <dsp:txXfrm>
        <a:off x="0" y="3370191"/>
        <a:ext cx="5906181" cy="1796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28A05-7057-45C5-A2F8-E357EFDF877E}" type="datetimeFigureOut">
              <a:rPr lang="nl-NL" smtClean="0"/>
              <a:t>27-8-2021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048D2-D84E-4D59-AB2E-0874271ABD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627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5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4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2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4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2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5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5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213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1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12" r:id="rId5"/>
    <p:sldLayoutId id="2147483718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Rook met kleurovergang">
            <a:extLst>
              <a:ext uri="{FF2B5EF4-FFF2-40B4-BE49-F238E27FC236}">
                <a16:creationId xmlns:a16="http://schemas.microsoft.com/office/drawing/2014/main" id="{489FE47B-20C0-42FD-98F6-7C892061BD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6" b="776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82296DAF-FF0A-4D9D-8120-C80B1FEECAA1}"/>
              </a:ext>
            </a:extLst>
          </p:cNvPr>
          <p:cNvSpPr/>
          <p:nvPr/>
        </p:nvSpPr>
        <p:spPr>
          <a:xfrm>
            <a:off x="1034122" y="2334693"/>
            <a:ext cx="52589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Les 5: uitvoeren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</a:t>
            </a:r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 activiteiten</a:t>
            </a:r>
          </a:p>
        </p:txBody>
      </p:sp>
    </p:spTree>
    <p:extLst>
      <p:ext uri="{BB962C8B-B14F-4D97-AF65-F5344CB8AC3E}">
        <p14:creationId xmlns:p14="http://schemas.microsoft.com/office/powerpoint/2010/main" val="162085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04E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C24956FF-0865-4CE4-BB6B-CAA1FAB3D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669" y="803063"/>
            <a:ext cx="9336662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6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F3B537F2-291D-4F5B-AB73-E98C3BB12ECF}"/>
              </a:ext>
            </a:extLst>
          </p:cNvPr>
          <p:cNvSpPr/>
          <p:nvPr/>
        </p:nvSpPr>
        <p:spPr>
          <a:xfrm>
            <a:off x="1306286" y="1303039"/>
            <a:ext cx="9637485" cy="1077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spc="-100" dirty="0" err="1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Stap</a:t>
            </a:r>
            <a:r>
              <a:rPr lang="en-US" sz="3200" cap="all" spc="-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4: </a:t>
            </a:r>
            <a:r>
              <a:rPr lang="en-US" sz="3200" cap="all" spc="-100" dirty="0" err="1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Uitvoeren</a:t>
            </a:r>
            <a:r>
              <a:rPr lang="en-US" sz="3200" cap="all" spc="-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: </a:t>
            </a:r>
            <a:r>
              <a:rPr lang="en-US" sz="3200" cap="all" spc="-100" dirty="0" err="1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Boek</a:t>
            </a:r>
            <a:r>
              <a:rPr lang="en-US" sz="3200" cap="all" spc="-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: par. 12.4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975D656E-01AF-46D9-A3C6-F07FD4105018}"/>
              </a:ext>
            </a:extLst>
          </p:cNvPr>
          <p:cNvSpPr txBox="1"/>
          <p:nvPr/>
        </p:nvSpPr>
        <p:spPr>
          <a:xfrm>
            <a:off x="1306286" y="2244128"/>
            <a:ext cx="971958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Tijdens het uitvoeren van je activiteit begeleidt je de kinderen.</a:t>
            </a:r>
          </a:p>
          <a:p>
            <a:r>
              <a:rPr lang="nl-NL" sz="2400" dirty="0"/>
              <a:t>Hoe je dat doet hangt af van:</a:t>
            </a:r>
          </a:p>
          <a:p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De </a:t>
            </a:r>
            <a:r>
              <a:rPr lang="nl-NL" sz="2400" b="1" dirty="0"/>
              <a:t>beginsituatie</a:t>
            </a:r>
            <a:r>
              <a:rPr lang="nl-NL" sz="2400" dirty="0"/>
              <a:t> van het kind </a:t>
            </a:r>
          </a:p>
          <a:p>
            <a:r>
              <a:rPr lang="nl-NL" sz="2400" dirty="0"/>
              <a:t>      wat kan/weet het kind, wat vindt hij/ zij leuk</a:t>
            </a:r>
          </a:p>
          <a:p>
            <a:r>
              <a:rPr lang="nl-NL" sz="2400" dirty="0"/>
              <a:t>      </a:t>
            </a:r>
            <a:r>
              <a:rPr lang="nl-NL" sz="2400" dirty="0">
                <a:solidFill>
                  <a:srgbClr val="FF0000"/>
                </a:solidFill>
              </a:rPr>
              <a:t>wat heeft elk kind nodig om dit te kunnen doen?</a:t>
            </a:r>
          </a:p>
          <a:p>
            <a:r>
              <a:rPr lang="nl-NL" sz="2400" dirty="0">
                <a:solidFill>
                  <a:srgbClr val="FF0000"/>
                </a:solidFill>
              </a:rPr>
              <a:t>      </a:t>
            </a:r>
          </a:p>
          <a:p>
            <a:pPr marL="342900" indent="-342900">
              <a:buAutoNum type="arabicPeriod" startAt="2"/>
            </a:pPr>
            <a:r>
              <a:rPr lang="nl-NL" sz="2400" dirty="0"/>
              <a:t>De </a:t>
            </a:r>
            <a:r>
              <a:rPr lang="nl-NL" sz="2400" b="1" dirty="0"/>
              <a:t>doelen</a:t>
            </a:r>
            <a:r>
              <a:rPr lang="nl-NL" sz="2400" dirty="0"/>
              <a:t> die je wilt bereiken met de activiteit (zie les 2)</a:t>
            </a:r>
          </a:p>
          <a:p>
            <a:endParaRPr lang="nl-NL" sz="2400" dirty="0"/>
          </a:p>
          <a:p>
            <a:pPr marL="342900" indent="-342900">
              <a:buAutoNum type="arabicPeriod" startAt="2"/>
            </a:pPr>
            <a:r>
              <a:rPr lang="nl-NL" sz="2400" dirty="0"/>
              <a:t>De </a:t>
            </a:r>
            <a:r>
              <a:rPr lang="nl-NL" sz="2400" b="1" dirty="0">
                <a:solidFill>
                  <a:srgbClr val="FF0000"/>
                </a:solidFill>
              </a:rPr>
              <a:t> visie </a:t>
            </a:r>
            <a:r>
              <a:rPr lang="nl-NL" sz="2400" dirty="0"/>
              <a:t>van jouw organisatie</a:t>
            </a:r>
          </a:p>
          <a:p>
            <a:pPr marL="342900" indent="-342900">
              <a:buAutoNum type="arabicPeriod" startAt="2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474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43F67C4-36D6-4599-B7EA-D9B961D1882E}"/>
              </a:ext>
            </a:extLst>
          </p:cNvPr>
          <p:cNvSpPr/>
          <p:nvPr/>
        </p:nvSpPr>
        <p:spPr>
          <a:xfrm>
            <a:off x="1256493" y="1559768"/>
            <a:ext cx="2978281" cy="3135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cap="all" spc="-1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rPr>
              <a:t>Wat heeft elk kind nodig </a:t>
            </a:r>
          </a:p>
          <a:p>
            <a:pPr algn="ctr">
              <a:lnSpc>
                <a:spcPct val="83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cap="all" spc="-1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lt"/>
              </a:rPr>
              <a:t>aan begeleiding?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Onze visie">
            <a:extLst>
              <a:ext uri="{FF2B5EF4-FFF2-40B4-BE49-F238E27FC236}">
                <a16:creationId xmlns:a16="http://schemas.microsoft.com/office/drawing/2014/main" id="{F79E9096-8F56-4600-8E82-3DCF293ED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7253" y="645106"/>
            <a:ext cx="5620871" cy="556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901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5B1578-9B95-463A-91DE-797A98F7E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53F1F-C532-475B-BE0D-7359EB6F8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78B7FDD-E7CD-400C-A64F-A21723E56BEA}"/>
              </a:ext>
            </a:extLst>
          </p:cNvPr>
          <p:cNvSpPr/>
          <p:nvPr/>
        </p:nvSpPr>
        <p:spPr>
          <a:xfrm>
            <a:off x="573409" y="559477"/>
            <a:ext cx="3765200" cy="5709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Begeleiden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vanuit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dee </a:t>
            </a:r>
            <a:r>
              <a:rPr lang="en-US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visie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van </a:t>
            </a:r>
            <a:r>
              <a:rPr lang="en-US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jouw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organisatie</a:t>
            </a:r>
            <a:endParaRPr lang="en-US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Tekstvak 2">
            <a:extLst>
              <a:ext uri="{FF2B5EF4-FFF2-40B4-BE49-F238E27FC236}">
                <a16:creationId xmlns:a16="http://schemas.microsoft.com/office/drawing/2014/main" id="{17B8BD4D-D3A2-487A-817B-81C64765C6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3321919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573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9DE92A0-8976-421F-AD3E-842536DFE564}"/>
              </a:ext>
            </a:extLst>
          </p:cNvPr>
          <p:cNvSpPr/>
          <p:nvPr/>
        </p:nvSpPr>
        <p:spPr>
          <a:xfrm>
            <a:off x="1811965" y="1119485"/>
            <a:ext cx="7751135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Lesopdracht:</a:t>
            </a:r>
          </a:p>
          <a:p>
            <a:pPr algn="ctr"/>
            <a:endParaRPr lang="nl-NL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Open in Wikiwijs de lesopdracht ‘beleidsplan KO ‘Blij’ en maak de opdracht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799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1BB330A-82C4-4D54-B0A5-905E0C484688}"/>
              </a:ext>
            </a:extLst>
          </p:cNvPr>
          <p:cNvSpPr/>
          <p:nvPr/>
        </p:nvSpPr>
        <p:spPr>
          <a:xfrm>
            <a:off x="404826" y="1077575"/>
            <a:ext cx="113823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Opdracht Werkproces activiteiten:</a:t>
            </a:r>
          </a:p>
          <a:p>
            <a:pPr algn="ctr"/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AF9722B-B64E-4B01-87C9-064FEFFB1C9D}"/>
              </a:ext>
            </a:extLst>
          </p:cNvPr>
          <p:cNvSpPr txBox="1"/>
          <p:nvPr/>
        </p:nvSpPr>
        <p:spPr>
          <a:xfrm>
            <a:off x="736599" y="2570480"/>
            <a:ext cx="10718800" cy="3816429"/>
          </a:xfrm>
          <a:prstGeom prst="rect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800" b="1" dirty="0"/>
              <a:t>Zoek het pedagogisch beleid van jouw organisatie.</a:t>
            </a:r>
          </a:p>
          <a:p>
            <a:endParaRPr lang="nl-NL" sz="28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800" b="1" dirty="0"/>
              <a:t>Lees het door en noteer hieruit minimaal 6 begeleidingstips voor jezelf bij de uitvoering van jouw activiteiten plan. </a:t>
            </a:r>
          </a:p>
          <a:p>
            <a:r>
              <a:rPr lang="nl-NL" sz="2800" b="1" dirty="0"/>
              <a:t>   Waar moet jij volgens jouw organisatie rekening mee houden    </a:t>
            </a:r>
          </a:p>
          <a:p>
            <a:r>
              <a:rPr lang="nl-NL" sz="2800" b="1" dirty="0"/>
              <a:t>   of accenten leggen?</a:t>
            </a:r>
          </a:p>
          <a:p>
            <a:endParaRPr lang="nl-NL" sz="28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800" b="1" dirty="0"/>
              <a:t>Voeg je tips toe aan je draaiboek of lesformulier (eronder)</a:t>
            </a:r>
            <a:endParaRPr lang="nl-N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0274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225</Words>
  <Application>Microsoft Office PowerPoint</Application>
  <PresentationFormat>Breedbeeld</PresentationFormat>
  <Paragraphs>33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Gill Sans MT</vt:lpstr>
      <vt:lpstr>Wingdings</vt:lpstr>
      <vt:lpstr>SavonVTI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2</cp:revision>
  <dcterms:created xsi:type="dcterms:W3CDTF">2021-08-27T14:09:58Z</dcterms:created>
  <dcterms:modified xsi:type="dcterms:W3CDTF">2021-08-27T14:20:53Z</dcterms:modified>
</cp:coreProperties>
</file>